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82" autoAdjust="0"/>
  </p:normalViewPr>
  <p:slideViewPr>
    <p:cSldViewPr snapToGrid="0">
      <p:cViewPr varScale="1">
        <p:scale>
          <a:sx n="41" d="100"/>
          <a:sy n="41" d="100"/>
        </p:scale>
        <p:origin x="6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8610A-1568-4816-A860-55647975E6B6}" type="datetimeFigureOut">
              <a:rPr lang="en-IN" smtClean="0"/>
              <a:t>01-08-2022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E6C43-169D-4B14-BEF1-F9A69A956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2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9F71-9131-3DB7-FF1E-3F63E0840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896C2-A872-1FA1-AAB8-027BA697E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66640-6ED4-3126-DB9D-AB061100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4F4E-EBFD-4CD1-AC74-813E018BD71F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5E8E2-1E7D-F5D2-AB89-269BE0FC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FDC01-6329-B31E-FCFE-AFB427E9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1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73D0-3A1D-3620-1FFE-CDE87AF6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219B7-FA0D-9DAA-BE34-22E108A97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8E9D5-7627-3B95-FBA4-176AA1B4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8FA4-B32E-4C3C-B29A-8E95A8F0902E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BFDD-3F94-188C-CDE8-CC3870617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74E65-7C23-C389-6B7F-9A188583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3C2ACD-F2F9-EBBD-CABD-6E6F65A2B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EC6D0-C04A-46E0-F403-7A17F3D2C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6E448-C7F7-5E59-524B-0F2E9490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6D678-7304-46DF-9DA3-F9F28D1A2F8E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70739-55A1-028F-CD00-AF5CA1AEC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8750A-21FC-6783-7AD0-444F3F8E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89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7754-4B3D-16C3-6D1B-A1A6B4B1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6739A-ED6F-947C-3D8D-B83079EB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52769-C2A2-4623-1453-70914F34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62A8-47AF-4E5B-8C0F-52FBE674EFBC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6B75F-86FB-48CF-9872-08924E5BE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05D53-9B68-902A-3AF5-0DC8582E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9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45A3-D964-1137-4CD0-E62A1B19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65FF-4CBD-8AEF-ABE6-5F1CBEB0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48BD-148B-CA51-9010-322C9B3B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1F7-FC50-4524-88F1-9B5028C31E83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06B6-0129-F2B9-9670-1F8134F3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DD594-F7E9-15E4-2F17-5B9AEEB1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5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1D73-6613-E838-6D76-F7839DFD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B131-6EFA-A8C9-934A-030485FA5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4088E-5168-3D77-06D1-301A9007B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9B922-FF99-1612-1769-5E2785176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892E-6781-48B7-A8DE-0F8B89EA4DE0}" type="datetime1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C4937-F725-EEA3-A1BD-B7BC75C3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1A9B-CD21-23EB-4857-7A1750B2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9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C2E5-522E-7AC1-89CD-B3AB25F0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168F1-1E3E-ED2D-5DF3-DF8C28BF3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2CD5C-5A28-B757-F821-D2FB1079F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229CF-836A-F3BA-2DA7-A5679D826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B1CDA-9364-654A-DA86-E330E8357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12FE2-5B96-BF89-03B6-8A7DC4B0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C58A-A769-44EC-BD4D-5D37B440DA92}" type="datetime1">
              <a:rPr lang="en-IN" smtClean="0"/>
              <a:t>01-08-2022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1569F-A440-7041-779D-BAA0E1B6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0A499-D56D-5513-B776-EDBE57E0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8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2B52-FEB5-F552-B71A-D07894BF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ED282-F4BD-3AB7-FA85-4984BE9B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9104-6875-4565-9A14-495826249FC1}" type="datetime1">
              <a:rPr lang="en-IN" smtClean="0"/>
              <a:t>01-08-2022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42DA1-4014-A7F2-4F44-ED3B1A6A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0B366-03C4-8798-4248-BEA41403B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75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F23C8B-C2F9-7F5A-58B8-95D0F3B4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D9DD-3175-47A9-A9DE-319CF7274C85}" type="datetime1">
              <a:rPr lang="en-IN" smtClean="0"/>
              <a:t>01-08-2022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CFA6F-60BD-9D04-786C-87D56614B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2039E-3A55-8CA9-BD9F-D87064E6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71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A4F4A-2D2C-E15B-54D7-87735832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825F-6E4D-D46F-5B61-C016E321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EB900-F6B2-895A-CF31-C40913930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CCCFB-A4B1-E20C-7F16-6EC8563C5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6F711-D19B-4FCE-A7D6-1153DBFE80AB}" type="datetime1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E13D6-D7E3-4454-49FD-E72E9326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3EC55-07C6-A1F1-2014-9483F582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47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16A0E-441D-8E4A-2CB6-149877D5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D44BC-219F-8364-52CD-4A6805805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4C9C4-A7DC-58FB-70C1-943A9F6BE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8DA1E-ECB7-C8D3-2FC7-FD9567AE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5592-D2F9-4561-AE44-AE1BBB1BF96D}" type="datetime1">
              <a:rPr lang="en-IN" smtClean="0"/>
              <a:t>01-08-2022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7234-51EB-8AF5-505E-6F326E29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B633F-00F2-A414-1198-79ABA1AA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3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DE123-107F-A10B-0D03-37A5B0BB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3BEC-4115-F771-F3BB-1DFB4A9D3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F2C20-AACE-D6BC-10CE-8FEEF3EAB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A5D27-7492-4CFF-852A-81461BCB13B9}" type="datetime1">
              <a:rPr lang="en-IN" smtClean="0"/>
              <a:t>01-08-2022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7A229-81B2-45C8-25B3-016DC22F3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89EDC-3660-2C71-AFAA-CD2E36472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5E8FA-2824-490B-AA45-6ED7FCC9D5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F618-CA3A-28AE-8FD1-71D689303F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Algebra Refresher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86FEE-6AB9-E78C-45D7-631BF129CA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2B9DF-9292-1766-8491-2275B8D8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04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32947-A62F-36E7-8FB7-49574FF22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9D310-540B-B25C-FB2A-7A8E9318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24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E9B1-D178-D6A9-372F-9ACC65A16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1CBE1-BD00-B802-CA99-174845B54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51EF7-E7EC-DCC6-D0E6-0B297DC9B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842962"/>
            <a:ext cx="9439275" cy="5172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3C0C1-D8EF-2D39-18F0-282559963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1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F2E64-2CFB-0F34-B947-16F53B67E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8323D-AFA2-0477-B2A8-9A04B001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70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C75C9-5247-14C6-CEBE-D968E6311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94" y="643466"/>
            <a:ext cx="8808012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60174-9BC2-CEAB-D7D4-48C5F7B9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78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B0893E-6923-52BD-0D1B-0DDDE30F0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3" y="643466"/>
            <a:ext cx="877333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147C5-E4F2-CE7B-9270-F51391BA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36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A2C93-C971-1BF8-E879-CB63B9B49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564" y="643466"/>
            <a:ext cx="8570871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EA2BB-F7AA-6800-648E-17D2EACFD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32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F7E5-34D0-C1BF-0389-3BBF3166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608C-7E63-180F-72A0-5D9603D84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644B3-74D5-EC93-9AF7-D977F026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17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AD4F5F-C868-AC1E-8F91-2159F166A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5" y="643466"/>
            <a:ext cx="807401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F22C0-40A3-2471-A51E-D2489CC8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451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511E1-31C8-F457-F54E-68FE62130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5" y="643466"/>
            <a:ext cx="807401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47FA4-7FBE-7AEB-C27E-366DEF06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31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11A15-D92D-F8CD-0F6B-A1ECA236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8708EF-D31A-3A46-26B0-19B5E683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789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F352C0-D077-C9ED-C82D-D23C017FD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994" y="643466"/>
            <a:ext cx="8808012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E86568-6B72-1878-B476-E3D198F1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311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FABA-1E41-AA16-EC48-83F60257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F6F2-74B7-ADAF-07B1-4D0C74D1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matrix has all its eigen values distinct and non-zero, all its eigenvectors are linearly independent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7149E-BC11-86D4-88AA-3986EA86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9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5DA58-4659-859D-38AF-54338A02F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6"/>
            <a:ext cx="77375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85A5A-2C29-40D1-543E-48BA5872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69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3AD5A-7812-7593-39E7-BC37B00CD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40" y="643466"/>
            <a:ext cx="867092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8C4589-8B35-6EB6-5C8D-13E38E13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696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E242-2C29-CD4A-D164-913B5DF9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2CB2B-684A-CB17-541C-E938E3870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58007-616A-8207-7D0F-8643C0D9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385762"/>
            <a:ext cx="9686925" cy="6086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E594-F641-FC83-A44E-845AEEE1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470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4266E-CFF0-5F1F-5DD9-FF7FBABE9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3" y="643466"/>
            <a:ext cx="87047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8EAF6-2B4C-155D-1942-811A61E7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19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9DC219-3548-B9BA-CC91-5F3A30378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3" y="643466"/>
            <a:ext cx="87047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2AF27-1571-CDC4-67AD-C99BCFB4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4A479-9094-B3C9-842D-7351842F8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4CA35-3207-E5C5-A9FF-D470DE90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327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53622-3BF0-4310-67DB-3CD789AD4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7" y="643466"/>
            <a:ext cx="8949505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7DBE1B-6785-E06E-2FA2-4178E9D6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06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B04AC4-516C-9D58-F7AB-CD368D196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0FDEC-B207-26B1-FF4A-66BBB845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77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09601-4201-D7AA-D9B9-E8B54C292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247" y="643466"/>
            <a:ext cx="8949505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B0681-1AE0-4CB4-FB0F-85712B83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52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0AEAC-3E6B-24A6-46E0-C770D8D51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6983" y="643466"/>
            <a:ext cx="8538034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1958-A065-4755-1E6E-805BB39D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683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BD7B1A-D91B-3608-28A3-E2EEA249A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B3D9F-C5E9-1F71-D1E5-DADD1457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01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76687-62AA-CC62-ABE5-8F89FF471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AEA57-A4CB-64A7-21A4-942FF5C9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287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F06975-D7AE-B798-5588-5753AED64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38" y="643466"/>
            <a:ext cx="9731123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ECE22-DC0B-E22F-2E59-7654B9AE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F35E8FA-2824-490B-AA45-6ED7FCC9D5A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2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8C45807-C264-4831-98A5-B067B209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43" y="643466"/>
            <a:ext cx="8284113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2CBDA-B04A-B815-A710-8397ECE1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F35E8FA-2824-490B-AA45-6ED7FCC9D5A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8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D12C3-B1DE-2BA6-85E3-0CE014620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339" y="278341"/>
            <a:ext cx="6326639" cy="6078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C86D0-6FB3-96A1-D92C-1227B1C0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F35E8FA-2824-490B-AA45-6ED7FCC9D5A9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7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16" y="-420938"/>
            <a:ext cx="10515600" cy="1325563"/>
          </a:xfrm>
        </p:spPr>
        <p:txBody>
          <a:bodyPr/>
          <a:lstStyle/>
          <a:p>
            <a:r>
              <a:rPr lang="en-US" dirty="0"/>
              <a:t>5.5 Gradients of Matrices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97307" y="719959"/>
            <a:ext cx="3449052" cy="37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Tensor is a multidimensional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9" y="1090863"/>
            <a:ext cx="5615738" cy="5454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49" y="1250532"/>
            <a:ext cx="5375109" cy="44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30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16" y="-420938"/>
            <a:ext cx="10515600" cy="1325563"/>
          </a:xfrm>
        </p:spPr>
        <p:txBody>
          <a:bodyPr/>
          <a:lstStyle/>
          <a:p>
            <a:r>
              <a:rPr lang="en-US" dirty="0"/>
              <a:t>5.5 Gradients of Matrices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97307" y="719959"/>
            <a:ext cx="3449052" cy="37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Tensor is a multidimensional array.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1219199"/>
            <a:ext cx="5664868" cy="48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459" y="1556584"/>
            <a:ext cx="4819650" cy="24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48A0F-7ACE-5E86-A0F8-8B31BF3E0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F7AF7A-BBF4-A900-7109-4220A7A9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12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EA04B-7AF9-A0E0-F36A-448B48A3F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511" y="643466"/>
            <a:ext cx="8222978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F8B12-534C-0244-5844-4FE8AAEC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42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E7983-F426-3024-1628-E0C2E7D31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565" y="643466"/>
            <a:ext cx="964687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16CB5-5B6E-6D2C-8EBF-35C0CC42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68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CEEDF-0614-98FE-E303-8D6863D88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828" y="643466"/>
            <a:ext cx="793034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DF19AE-8277-0541-A40C-7878F9F5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841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E5BEE-4F41-3403-7158-D9DE5CE09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0896E-8BB5-0BF6-88DC-1C5C1868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07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49446-4DF4-8CA9-C8C5-3E294935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57" y="643466"/>
            <a:ext cx="9442485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2FDB3-9DF1-E760-2B44-752E6E59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5E8FA-2824-490B-AA45-6ED7FCC9D5A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9981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79</Words>
  <Application>Microsoft Office PowerPoint</Application>
  <PresentationFormat>Widescreen</PresentationFormat>
  <Paragraphs>41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Linear Algebra Refresher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5.5 Gradients of Matrices</vt:lpstr>
      <vt:lpstr>5.5 Gradients of Matrices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Refresher </dc:title>
  <dc:creator>Dr. Tapas Kumar Mishra</dc:creator>
  <cp:lastModifiedBy>Dr. Tapas Kumar Mishra</cp:lastModifiedBy>
  <cp:revision>4</cp:revision>
  <dcterms:created xsi:type="dcterms:W3CDTF">2022-07-02T00:30:06Z</dcterms:created>
  <dcterms:modified xsi:type="dcterms:W3CDTF">2022-08-01T06:52:18Z</dcterms:modified>
</cp:coreProperties>
</file>